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883" autoAdjust="0"/>
  </p:normalViewPr>
  <p:slideViewPr>
    <p:cSldViewPr>
      <p:cViewPr varScale="1">
        <p:scale>
          <a:sx n="72" d="100"/>
          <a:sy n="72" d="100"/>
        </p:scale>
        <p:origin x="-15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B2994-303A-4A2D-B39D-F0C5ECA42E44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47D8F-7A0D-428F-8F19-1C42475542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07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Ask the series of questions General Quiz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Keep the following ‘basic necessities’ on the resource page ready to hand out as prizes for each right question: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House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Water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Food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Education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Freedom of speech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47D8F-7A0D-428F-8F19-1C424755421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Rank the group in descending order from 1 - 4 according to points e.g. if the Red Group received 10 points rank them 4, if Yellow Group gained 8 points rank them 3, if Blue Group received 6 points rank them 2 and if Green Group had 4 points rank them 1.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47D8F-7A0D-428F-8F19-1C424755421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Whichever group is ranked 1 will be asked to take all of group that is ranked 4’s ‘basic necessities’.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Observe the classes’ reaction when this is announced.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47D8F-7A0D-428F-8F19-1C424755421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1A. Ask the group ranked 4 how they felt after working hard and earning the most points their ‘basic necessities’ were snatched away from them just because they were a certain group of colour.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1B. Explore the themes of survival, and ask the group how will they survive if they have no shelter, food, water or education, what is likely to happen to them?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1C. Ask the group about what they will do now?  Explore the themes of injustice ask them how will they react, in a violent or peaceful manner? Who will they complain to if they have no freedom of speech and they are being occupied and oppressed?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47D8F-7A0D-428F-8F19-1C424755421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23520-DA94-481B-9FF9-C9749CAAD0BD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58628-03EF-49BC-AC06-C8762455D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4356" y="2564904"/>
            <a:ext cx="86439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You are split into four teams.  Divide your team into 3 small groups.  Assign each group 3 questions to answer.   Write your answers on the paper provided.  You will have 6 minutes to answer the questions</a:t>
            </a:r>
            <a:endParaRPr lang="en-US" sz="3600" b="1" dirty="0"/>
          </a:p>
        </p:txBody>
      </p:sp>
      <p:pic>
        <p:nvPicPr>
          <p:cNvPr id="8" name="Picture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E:\powerpoint_background2_smaller.jpg"/>
          <p:cNvPicPr/>
          <p:nvPr/>
        </p:nvPicPr>
        <p:blipFill>
          <a:blip r:embed="rId3"/>
          <a:srcRect t="89884"/>
          <a:stretch>
            <a:fillRect/>
          </a:stretch>
        </p:blipFill>
        <p:spPr bwMode="auto">
          <a:xfrm>
            <a:off x="0" y="6143645"/>
            <a:ext cx="9144000" cy="714356"/>
          </a:xfrm>
          <a:prstGeom prst="rect">
            <a:avLst/>
          </a:prstGeom>
          <a:noFill/>
        </p:spPr>
      </p:pic>
      <p:pic>
        <p:nvPicPr>
          <p:cNvPr id="10" name="Picture 9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E:\powerpoint_background2_smal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20" y="2285992"/>
            <a:ext cx="86439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Q9: What is the real name of actor Ron </a:t>
            </a:r>
            <a:r>
              <a:rPr lang="en-US" sz="4800" b="1" dirty="0" err="1" smtClean="0"/>
              <a:t>Weasley</a:t>
            </a:r>
            <a:r>
              <a:rPr lang="en-US" sz="4800" b="1" dirty="0" smtClean="0"/>
              <a:t> from Harry Potter?</a:t>
            </a:r>
          </a:p>
        </p:txBody>
      </p:sp>
      <p:pic>
        <p:nvPicPr>
          <p:cNvPr id="8" name="Pictur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E:\powerpoint_background2_small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20" y="3071810"/>
            <a:ext cx="86439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/>
              <a:t>Q10: What city in the United States is nicknamed the Queen City?</a:t>
            </a:r>
            <a:endParaRPr lang="en-GB" sz="4800" b="1" dirty="0" smtClean="0"/>
          </a:p>
        </p:txBody>
      </p:sp>
      <p:pic>
        <p:nvPicPr>
          <p:cNvPr id="7" name="Picture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E:\powerpoint_background2_small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14282" y="3143248"/>
            <a:ext cx="8643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Q11: Which </a:t>
            </a:r>
            <a:r>
              <a:rPr lang="en-US" sz="4800" b="1" dirty="0"/>
              <a:t>famous monster was created by a doctor?</a:t>
            </a:r>
          </a:p>
        </p:txBody>
      </p:sp>
      <p:pic>
        <p:nvPicPr>
          <p:cNvPr id="7" name="Picture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E:\powerpoint_background2_small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20" y="3169507"/>
            <a:ext cx="8643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Q12: What </a:t>
            </a:r>
            <a:r>
              <a:rPr lang="en-US" sz="4800" b="1" dirty="0"/>
              <a:t>body of water separates France and England?</a:t>
            </a:r>
          </a:p>
        </p:txBody>
      </p:sp>
      <p:pic>
        <p:nvPicPr>
          <p:cNvPr id="7" name="Picture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85720" y="2285992"/>
            <a:ext cx="8643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Q1: What is the capital of Australia?</a:t>
            </a:r>
            <a:endParaRPr lang="en-US" sz="4800" b="1" dirty="0"/>
          </a:p>
        </p:txBody>
      </p:sp>
      <p:pic>
        <p:nvPicPr>
          <p:cNvPr id="8" name="Picture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2285992"/>
            <a:ext cx="8643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Q2: When did the First World War take place?</a:t>
            </a:r>
          </a:p>
        </p:txBody>
      </p:sp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20" y="2285992"/>
            <a:ext cx="8643998" cy="252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4800" b="1" dirty="0" smtClean="0"/>
              <a:t>Q3: </a:t>
            </a:r>
            <a:r>
              <a:rPr lang="en-GB" sz="4800" b="1" dirty="0" smtClean="0">
                <a:solidFill>
                  <a:srgbClr val="000000"/>
                </a:solidFill>
                <a:ea typeface="Calibri"/>
                <a:cs typeface="Bliss-Regular"/>
              </a:rPr>
              <a:t>What is the name of the largest ocean on earth?</a:t>
            </a:r>
            <a:endParaRPr lang="en-US" sz="4400" b="1" dirty="0" smtClean="0">
              <a:ea typeface="Calibri"/>
              <a:cs typeface="Times New Roman"/>
            </a:endParaRPr>
          </a:p>
          <a:p>
            <a:pPr algn="ctr"/>
            <a:endParaRPr lang="en-US" sz="4800" b="1" dirty="0" smtClean="0"/>
          </a:p>
        </p:txBody>
      </p:sp>
      <p:pic>
        <p:nvPicPr>
          <p:cNvPr id="8" name="Pictur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2285992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Q4: What is the value of Pi π?</a:t>
            </a:r>
          </a:p>
        </p:txBody>
      </p:sp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2285992"/>
            <a:ext cx="8643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Q5: Who wrote Pride and Prejudice?</a:t>
            </a:r>
          </a:p>
        </p:txBody>
      </p:sp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2285992"/>
            <a:ext cx="8643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Q6: How do you say </a:t>
            </a:r>
            <a:r>
              <a:rPr lang="en-US" sz="4800" b="1" i="1" dirty="0" smtClean="0">
                <a:solidFill>
                  <a:srgbClr val="FF0000"/>
                </a:solidFill>
              </a:rPr>
              <a:t>I love you </a:t>
            </a:r>
            <a:r>
              <a:rPr lang="en-US" sz="4800" b="1" dirty="0" smtClean="0"/>
              <a:t>in French?</a:t>
            </a:r>
          </a:p>
        </p:txBody>
      </p:sp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E:\powerpoint_background2_smal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20" y="2285992"/>
            <a:ext cx="8643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Q7: </a:t>
            </a:r>
            <a:r>
              <a:rPr lang="en-GB" sz="4800" b="1" dirty="0" smtClean="0"/>
              <a:t>Which planet in the Solar System is closest in size to Earth?</a:t>
            </a:r>
            <a:endParaRPr lang="en-US" sz="4800" b="1" dirty="0" smtClean="0"/>
          </a:p>
        </p:txBody>
      </p:sp>
      <p:pic>
        <p:nvPicPr>
          <p:cNvPr id="8" name="Pictur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powerpoint_background2_smal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E:\powerpoint_background2_smal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20" y="2285992"/>
            <a:ext cx="8643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Q8: Which country’s  team won the 2002 FIFA World Cup?</a:t>
            </a:r>
          </a:p>
        </p:txBody>
      </p:sp>
      <p:pic>
        <p:nvPicPr>
          <p:cNvPr id="8" name="Pictur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2096</TotalTime>
  <Words>423</Words>
  <Application>Microsoft Office PowerPoint</Application>
  <PresentationFormat>On-screen Show (4:3)</PresentationFormat>
  <Paragraphs>30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IHRC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Zainab Zahra Bhalloo</dc:creator>
  <cp:lastModifiedBy>LocalAdmin</cp:lastModifiedBy>
  <cp:revision>42</cp:revision>
  <dcterms:created xsi:type="dcterms:W3CDTF">2011-09-15T15:40:52Z</dcterms:created>
  <dcterms:modified xsi:type="dcterms:W3CDTF">2016-01-29T19:34:29Z</dcterms:modified>
</cp:coreProperties>
</file>