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6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3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1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9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8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5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7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1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7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6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6EC07-BD47-41B9-A946-B87FCEC58877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818E5-01F5-48B8-8211-04454F899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9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610600" cy="1470025"/>
          </a:xfrm>
        </p:spPr>
        <p:txBody>
          <a:bodyPr>
            <a:noAutofit/>
          </a:bodyPr>
          <a:lstStyle/>
          <a:p>
            <a:r>
              <a:rPr lang="en-US" sz="9600" dirty="0" smtClean="0"/>
              <a:t>NJHS</a:t>
            </a:r>
            <a:br>
              <a:rPr lang="en-US" sz="9600" dirty="0" smtClean="0"/>
            </a:br>
            <a:r>
              <a:rPr lang="en-US" sz="9600" dirty="0" smtClean="0"/>
              <a:t>Can I Help? YES!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2014</a:t>
            </a:r>
          </a:p>
        </p:txBody>
      </p:sp>
    </p:spTree>
    <p:extLst>
      <p:ext uri="{BB962C8B-B14F-4D97-AF65-F5344CB8AC3E}">
        <p14:creationId xmlns:p14="http://schemas.microsoft.com/office/powerpoint/2010/main" val="75807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 APP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ICE CREAM CART</a:t>
            </a:r>
          </a:p>
          <a:p>
            <a:r>
              <a:rPr lang="en-US" dirty="0" smtClean="0"/>
              <a:t>HELP WITH CAR WASH</a:t>
            </a:r>
          </a:p>
          <a:p>
            <a:r>
              <a:rPr lang="en-US" dirty="0" smtClean="0"/>
              <a:t>HELP WITH FOOD PREP</a:t>
            </a:r>
          </a:p>
          <a:p>
            <a:r>
              <a:rPr lang="en-US" dirty="0" smtClean="0"/>
              <a:t>DESIGN CARDS AND INVITES</a:t>
            </a:r>
          </a:p>
          <a:p>
            <a:r>
              <a:rPr lang="en-US" dirty="0" smtClean="0"/>
              <a:t>ANNOUNCEMENTS????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65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10600" cy="1143000"/>
          </a:xfrm>
        </p:spPr>
        <p:txBody>
          <a:bodyPr>
            <a:noAutofit/>
          </a:bodyPr>
          <a:lstStyle/>
          <a:p>
            <a:r>
              <a:rPr lang="en-US" sz="6600" dirty="0" smtClean="0"/>
              <a:t>Book, Food, Toy Drives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4525963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4400" dirty="0" smtClean="0"/>
              <a:t>Members promote with teachers</a:t>
            </a:r>
          </a:p>
          <a:p>
            <a:pPr lvl="1"/>
            <a:r>
              <a:rPr lang="en-US" sz="4400" dirty="0" smtClean="0"/>
              <a:t>Make and deliver boxes</a:t>
            </a:r>
          </a:p>
          <a:p>
            <a:pPr lvl="1"/>
            <a:r>
              <a:rPr lang="en-US" sz="4400" dirty="0" smtClean="0"/>
              <a:t>Create, Hang, Remove Signs</a:t>
            </a:r>
          </a:p>
          <a:p>
            <a:pPr lvl="1"/>
            <a:r>
              <a:rPr lang="en-US" sz="4400" dirty="0" smtClean="0"/>
              <a:t>Write announcements</a:t>
            </a:r>
          </a:p>
          <a:p>
            <a:pPr lvl="1"/>
            <a:r>
              <a:rPr lang="en-US" sz="4400" dirty="0" smtClean="0"/>
              <a:t>Totaling donations</a:t>
            </a:r>
          </a:p>
          <a:p>
            <a:pPr lvl="1"/>
            <a:r>
              <a:rPr lang="en-US" sz="4400" dirty="0" smtClean="0"/>
              <a:t>Reward </a:t>
            </a:r>
            <a:r>
              <a:rPr lang="en-US" sz="4400" dirty="0" smtClean="0"/>
              <a:t>Party for Winning Class</a:t>
            </a:r>
          </a:p>
          <a:p>
            <a:pPr marL="457200" lvl="1" indent="0">
              <a:buNone/>
            </a:pPr>
            <a:endParaRPr lang="en-US" sz="4400" dirty="0" smtClean="0"/>
          </a:p>
          <a:p>
            <a:pPr lvl="1"/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423418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 FAIR (Fall &amp; Spring)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US" sz="4400" dirty="0" smtClean="0"/>
              <a:t>Hang Signs</a:t>
            </a:r>
          </a:p>
          <a:p>
            <a:r>
              <a:rPr lang="en-US" sz="4400" dirty="0" smtClean="0"/>
              <a:t>Sell </a:t>
            </a:r>
            <a:r>
              <a:rPr lang="en-US" sz="4400" dirty="0" smtClean="0"/>
              <a:t>Trinkets (before/after school)</a:t>
            </a:r>
          </a:p>
          <a:p>
            <a:r>
              <a:rPr lang="en-US" sz="4400" dirty="0" smtClean="0"/>
              <a:t>Work </a:t>
            </a:r>
            <a:r>
              <a:rPr lang="en-US" sz="4400" dirty="0" smtClean="0"/>
              <a:t>During Conference Day</a:t>
            </a:r>
          </a:p>
          <a:p>
            <a:r>
              <a:rPr lang="en-US" sz="4400" dirty="0" smtClean="0"/>
              <a:t>Crowd Control</a:t>
            </a:r>
          </a:p>
          <a:p>
            <a:r>
              <a:rPr lang="en-US" sz="4400" dirty="0" smtClean="0"/>
              <a:t>Announcements</a:t>
            </a:r>
            <a:endParaRPr lang="en-US" sz="4400" dirty="0"/>
          </a:p>
          <a:p>
            <a:r>
              <a:rPr lang="en-US" sz="4400" dirty="0" smtClean="0"/>
              <a:t>Volunteers</a:t>
            </a:r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131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SCIENCE SUPPLY FAIR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Hang Signs</a:t>
            </a:r>
          </a:p>
          <a:p>
            <a:r>
              <a:rPr lang="en-US" sz="4800" dirty="0" smtClean="0"/>
              <a:t>Help </a:t>
            </a:r>
            <a:r>
              <a:rPr lang="en-US" sz="4800" dirty="0" smtClean="0"/>
              <a:t>with Sales of Popular Items</a:t>
            </a:r>
          </a:p>
          <a:p>
            <a:r>
              <a:rPr lang="en-US" sz="4800" dirty="0" smtClean="0"/>
              <a:t>Security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8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READING WEEKS (THREE)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HANG </a:t>
            </a:r>
            <a:r>
              <a:rPr lang="en-US" sz="4400" dirty="0" smtClean="0"/>
              <a:t>SIGNS</a:t>
            </a:r>
          </a:p>
          <a:p>
            <a:r>
              <a:rPr lang="en-US" sz="4400" dirty="0" smtClean="0"/>
              <a:t>PHOTOBOOTH PHOTOGRAPHERS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0837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MAKE </a:t>
            </a:r>
            <a:r>
              <a:rPr lang="en-US" dirty="0" smtClean="0"/>
              <a:t>BROCHURE</a:t>
            </a:r>
          </a:p>
          <a:p>
            <a:r>
              <a:rPr lang="en-US" dirty="0" smtClean="0"/>
              <a:t>PLAN </a:t>
            </a:r>
            <a:r>
              <a:rPr lang="en-US" dirty="0" smtClean="0"/>
              <a:t>THE CEREMONY</a:t>
            </a:r>
          </a:p>
          <a:p>
            <a:r>
              <a:rPr lang="en-US" dirty="0" smtClean="0"/>
              <a:t>CENTERPIECES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 smtClean="0"/>
              <a:t>INVITATIONS</a:t>
            </a:r>
          </a:p>
          <a:p>
            <a:r>
              <a:rPr lang="en-US" dirty="0" smtClean="0"/>
              <a:t>SET-UP </a:t>
            </a:r>
          </a:p>
          <a:p>
            <a:r>
              <a:rPr lang="en-US" dirty="0" smtClean="0"/>
              <a:t>BREAK DOWN</a:t>
            </a:r>
          </a:p>
          <a:p>
            <a:r>
              <a:rPr lang="en-US" dirty="0" smtClean="0"/>
              <a:t>MEMORIZE </a:t>
            </a:r>
            <a:r>
              <a:rPr lang="en-US" dirty="0" smtClean="0"/>
              <a:t>AND </a:t>
            </a:r>
            <a:r>
              <a:rPr lang="en-US" dirty="0" smtClean="0"/>
              <a:t>PRESENT</a:t>
            </a:r>
          </a:p>
          <a:p>
            <a:r>
              <a:rPr lang="en-US" dirty="0" smtClean="0"/>
              <a:t>PERFORM</a:t>
            </a:r>
            <a:endParaRPr lang="en-US" dirty="0" smtClean="0"/>
          </a:p>
          <a:p>
            <a:r>
              <a:rPr lang="en-US" dirty="0" smtClean="0"/>
              <a:t>DRESSED NICELY (dress, slacks, skirts that are grey, black, </a:t>
            </a:r>
            <a:r>
              <a:rPr lang="en-US" dirty="0" err="1" smtClean="0"/>
              <a:t>burgandy</a:t>
            </a:r>
            <a:r>
              <a:rPr lang="en-US" dirty="0" smtClean="0"/>
              <a:t>, white or silver)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57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ROCKS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 </a:t>
            </a:r>
            <a:r>
              <a:rPr lang="en-US" dirty="0" smtClean="0"/>
              <a:t>PRIZES AND CARDS</a:t>
            </a:r>
          </a:p>
          <a:p>
            <a:r>
              <a:rPr lang="en-US" dirty="0" smtClean="0"/>
              <a:t>MAKE </a:t>
            </a:r>
            <a:r>
              <a:rPr lang="en-US" dirty="0" smtClean="0"/>
              <a:t>POSTERS</a:t>
            </a:r>
            <a:endParaRPr lang="en-US" dirty="0" smtClean="0"/>
          </a:p>
          <a:p>
            <a:r>
              <a:rPr lang="en-US" dirty="0" smtClean="0"/>
              <a:t>WRITE ANNOUNCEMENTS</a:t>
            </a:r>
          </a:p>
          <a:p>
            <a:r>
              <a:rPr lang="en-US" dirty="0" smtClean="0"/>
              <a:t>GET ELA TEACHERS TO SUPPORT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43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GRADE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TOURS</a:t>
            </a:r>
          </a:p>
          <a:p>
            <a:r>
              <a:rPr lang="en-US" dirty="0" smtClean="0"/>
              <a:t>SELECTED BY COUNSELING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09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POETRY JAM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POSTERS</a:t>
            </a:r>
          </a:p>
          <a:p>
            <a:r>
              <a:rPr lang="en-US" dirty="0" smtClean="0"/>
              <a:t>SIGN UPS</a:t>
            </a:r>
          </a:p>
          <a:p>
            <a:r>
              <a:rPr lang="en-US" dirty="0" smtClean="0"/>
              <a:t>TEACHER BUY IN</a:t>
            </a:r>
          </a:p>
          <a:p>
            <a:r>
              <a:rPr lang="en-US" dirty="0" smtClean="0"/>
              <a:t>STUDENT BUY IN</a:t>
            </a:r>
          </a:p>
          <a:p>
            <a:r>
              <a:rPr lang="en-US" dirty="0" smtClean="0"/>
              <a:t>OUR OWN JAM AT SAVILLE</a:t>
            </a:r>
          </a:p>
          <a:p>
            <a:r>
              <a:rPr lang="en-US" dirty="0" smtClean="0"/>
              <a:t>ANNOUNCEMENTS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9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171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NJHS Can I Help? YES!</vt:lpstr>
      <vt:lpstr>Book, Food, Toy Drives</vt:lpstr>
      <vt:lpstr>BOOK FAIR (Fall &amp; Spring)</vt:lpstr>
      <vt:lpstr>SCIENCE SUPPLY FAIR</vt:lpstr>
      <vt:lpstr>READING WEEKS (THREE)</vt:lpstr>
      <vt:lpstr>INDUCTION</vt:lpstr>
      <vt:lpstr>READING ROCKS</vt:lpstr>
      <vt:lpstr>5TH GRADE DAY</vt:lpstr>
      <vt:lpstr>POETRY JAM</vt:lpstr>
      <vt:lpstr>TEACH APP WEEK</vt:lpstr>
    </vt:vector>
  </TitlesOfParts>
  <Company>Clark County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NJHS</dc:title>
  <dc:creator>CCSD</dc:creator>
  <cp:lastModifiedBy>LocalAdmin</cp:lastModifiedBy>
  <cp:revision>6</cp:revision>
  <dcterms:created xsi:type="dcterms:W3CDTF">2014-03-27T16:35:30Z</dcterms:created>
  <dcterms:modified xsi:type="dcterms:W3CDTF">2014-08-05T17:45:08Z</dcterms:modified>
</cp:coreProperties>
</file>