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2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CA89DA8-E917-4742-8BD1-0DA466C2B95A}" type="datetimeFigureOut">
              <a:rPr lang="en-US" smtClean="0"/>
              <a:t>8/5/2014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20BA1E1-387C-47E6-A9F8-2ADC0A6A3F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asavagelibrarian.yolasite.com/njhs.php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8077200" cy="1829761"/>
          </a:xfrm>
        </p:spPr>
        <p:txBody>
          <a:bodyPr/>
          <a:lstStyle/>
          <a:p>
            <a:pPr algn="ctr"/>
            <a:r>
              <a:rPr lang="en-US" dirty="0" smtClean="0"/>
              <a:t>National Junior </a:t>
            </a:r>
            <a:br>
              <a:rPr lang="en-US" dirty="0" smtClean="0"/>
            </a:br>
            <a:r>
              <a:rPr lang="en-US" dirty="0" smtClean="0"/>
              <a:t>Honor Society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3733800"/>
            <a:ext cx="723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New Member Information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Service Requirement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b="1" dirty="0" smtClean="0">
                <a:solidFill>
                  <a:schemeClr val="tx1"/>
                </a:solidFill>
              </a:rPr>
              <a:t>10 hours needed</a:t>
            </a:r>
            <a:endParaRPr 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/>
        <p:txBody>
          <a:bodyPr>
            <a:normAutofit fontScale="55000" lnSpcReduction="20000"/>
          </a:bodyPr>
          <a:lstStyle/>
          <a:p>
            <a:endParaRPr lang="en-US" sz="32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5800" b="1" dirty="0" smtClean="0">
                <a:solidFill>
                  <a:schemeClr val="tx1"/>
                </a:solidFill>
              </a:rPr>
              <a:t>5 </a:t>
            </a:r>
            <a:r>
              <a:rPr lang="en-US" sz="5800" b="1" dirty="0" smtClean="0">
                <a:solidFill>
                  <a:schemeClr val="tx1"/>
                </a:solidFill>
              </a:rPr>
              <a:t>hours needed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en-US" b="1" dirty="0" smtClean="0"/>
              <a:t>School Service </a:t>
            </a:r>
          </a:p>
          <a:p>
            <a:r>
              <a:rPr lang="en-US" dirty="0" smtClean="0"/>
              <a:t>Must be an event or activity that benefits our school </a:t>
            </a:r>
            <a:endParaRPr lang="en-US" dirty="0" smtClean="0"/>
          </a:p>
          <a:p>
            <a:r>
              <a:rPr lang="en-US" dirty="0" smtClean="0"/>
              <a:t>Cannot </a:t>
            </a:r>
            <a:r>
              <a:rPr lang="en-US" dirty="0" smtClean="0"/>
              <a:t>be an event hosted by another group (Student Council, RIPT)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Community Service</a:t>
            </a:r>
          </a:p>
          <a:p>
            <a:r>
              <a:rPr lang="en-US" dirty="0" smtClean="0"/>
              <a:t>Any volunteer service provided that benefits your community, a single person, or an organization within your community</a:t>
            </a:r>
          </a:p>
          <a:p>
            <a:r>
              <a:rPr lang="en-US" dirty="0" smtClean="0"/>
              <a:t>Scouting </a:t>
            </a:r>
            <a:r>
              <a:rPr lang="en-US" dirty="0" smtClean="0"/>
              <a:t>events, church events </a:t>
            </a:r>
            <a:r>
              <a:rPr lang="en-US" dirty="0" smtClean="0"/>
              <a:t>may be </a:t>
            </a:r>
            <a:r>
              <a:rPr lang="en-US" dirty="0" smtClean="0"/>
              <a:t>accepted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School Service Events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" y="838200"/>
            <a:ext cx="86106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Science Book Fair (Aug. 27 – Sept.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Student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Lead Conference Day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(Dec. 10)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Book Drive (October 1-30)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  Photo Booth (Reading Weeks, Sept. 22-26, Oct. 13-17, Mar. 10-18)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Times New Roman" pitchFamily="18" charset="0"/>
              </a:rPr>
              <a:t>  Poetry Jam (April)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  Dances (TBA)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Book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Fair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(Dec.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1-10, Mar. 10-18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Carnival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(October 10th)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NJHS Induction Ceremony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(February)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Toy Drive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(Dec. 1-10)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Food Drive (Nov. 1-26)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5</a:t>
            </a:r>
            <a:r>
              <a:rPr kumimoji="0" lang="en-US" sz="20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th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Grade Orientation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(May)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Teacher Appreciation Weeks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(Fall/</a:t>
            </a:r>
            <a:r>
              <a:rPr lang="en-US" sz="2000" dirty="0" smtClean="0">
                <a:latin typeface="Arial" pitchFamily="34" charset="0"/>
                <a:ea typeface="Calibri" pitchFamily="34" charset="0"/>
                <a:cs typeface="Times New Roman" pitchFamily="18" charset="0"/>
              </a:rPr>
              <a:t>Spring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  Ushers at music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concerts (Winter/Spring)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n-US" sz="2000" dirty="0">
                <a:latin typeface="Arial" pitchFamily="34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 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Homework </a:t>
            </a:r>
            <a:r>
              <a:rPr lang="en-US" sz="2000" dirty="0" smtClean="0">
                <a:latin typeface="Arial" pitchFamily="34" charset="0"/>
                <a:cs typeface="Times New Roman" pitchFamily="18" charset="0"/>
              </a:rPr>
              <a:t>helpers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	Additional service opportunities will arise…listen 	for announcements throughout the year!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711891"/>
          </a:xfrm>
        </p:spPr>
        <p:txBody>
          <a:bodyPr>
            <a:normAutofit/>
          </a:bodyPr>
          <a:lstStyle/>
          <a:p>
            <a:r>
              <a:rPr lang="en-US" dirty="0" smtClean="0"/>
              <a:t>Food drives</a:t>
            </a:r>
          </a:p>
          <a:p>
            <a:r>
              <a:rPr lang="en-US" dirty="0" smtClean="0"/>
              <a:t>Clothing </a:t>
            </a:r>
            <a:r>
              <a:rPr lang="en-US" dirty="0" smtClean="0"/>
              <a:t>drives</a:t>
            </a:r>
          </a:p>
          <a:p>
            <a:r>
              <a:rPr lang="en-US" dirty="0" smtClean="0"/>
              <a:t>Fundraising for non-profit organizations</a:t>
            </a:r>
          </a:p>
          <a:p>
            <a:pPr lvl="1"/>
            <a:r>
              <a:rPr lang="en-US" dirty="0" smtClean="0"/>
              <a:t>Walks, marathons, etc.</a:t>
            </a:r>
          </a:p>
          <a:p>
            <a:r>
              <a:rPr lang="en-US" dirty="0" smtClean="0"/>
              <a:t>Scouting or church </a:t>
            </a:r>
            <a:r>
              <a:rPr lang="en-US" dirty="0" smtClean="0"/>
              <a:t>events that benefit the community or an individual</a:t>
            </a:r>
          </a:p>
          <a:p>
            <a:r>
              <a:rPr lang="en-US" dirty="0" smtClean="0"/>
              <a:t>Assisting neighbors/elderly with house or yard </a:t>
            </a:r>
            <a:r>
              <a:rPr lang="en-US" dirty="0" smtClean="0"/>
              <a:t>work – FOR FREE!</a:t>
            </a:r>
            <a:endParaRPr lang="en-US" dirty="0" smtClean="0"/>
          </a:p>
          <a:p>
            <a:r>
              <a:rPr lang="en-US" dirty="0" smtClean="0"/>
              <a:t>Child care – FOR FREE!</a:t>
            </a:r>
          </a:p>
          <a:p>
            <a:r>
              <a:rPr lang="en-US" sz="3200" b="1" dirty="0" smtClean="0"/>
              <a:t>Most of these are ‘on your own’!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Community Service Events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9600" y="381000"/>
            <a:ext cx="7772400" cy="1829761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National Junior </a:t>
            </a:r>
            <a:br>
              <a:rPr lang="en-US" dirty="0" smtClean="0"/>
            </a:br>
            <a:r>
              <a:rPr lang="en-US" dirty="0" smtClean="0"/>
              <a:t>Honor Society </a:t>
            </a:r>
            <a:br>
              <a:rPr lang="en-US" dirty="0" smtClean="0"/>
            </a:br>
            <a:r>
              <a:rPr lang="en-US" dirty="0" smtClean="0"/>
              <a:t>Information </a:t>
            </a:r>
            <a:r>
              <a:rPr lang="en-US" dirty="0" smtClean="0"/>
              <a:t>Page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2307380"/>
            <a:ext cx="685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hlinkClick r:id="rId2"/>
              </a:rPr>
              <a:t>http</a:t>
            </a:r>
            <a:r>
              <a:rPr lang="en-US" dirty="0" smtClean="0">
                <a:hlinkClick r:id="rId2"/>
              </a:rPr>
              <a:t>://asavagelibrarian.yolasite.com/njhs.php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81000" y="31242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n-US" sz="3600" dirty="0" smtClean="0"/>
              <a:t> Forms </a:t>
            </a:r>
          </a:p>
          <a:p>
            <a:pPr algn="ctr">
              <a:buFont typeface="Wingdings" pitchFamily="2" charset="2"/>
              <a:buChar char="ü"/>
            </a:pPr>
            <a:r>
              <a:rPr lang="en-US" sz="3600" dirty="0" smtClean="0"/>
              <a:t> </a:t>
            </a:r>
            <a:r>
              <a:rPr lang="en-US" sz="3600" dirty="0" smtClean="0"/>
              <a:t>Announcements</a:t>
            </a: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QUESTIONS? HELP!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85344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If you have questions at any time, go to </a:t>
            </a:r>
            <a:r>
              <a:rPr lang="en-US" sz="3200" dirty="0" smtClean="0"/>
              <a:t>the library and ask Mrs. Savage.</a:t>
            </a:r>
            <a:endParaRPr lang="en-US" sz="3200" dirty="0" smtClean="0">
              <a:solidFill>
                <a:srgbClr val="C00000"/>
              </a:solidFill>
            </a:endParaRPr>
          </a:p>
          <a:p>
            <a:endParaRPr lang="en-US" sz="3200" dirty="0"/>
          </a:p>
          <a:p>
            <a:r>
              <a:rPr lang="en-US" sz="3200" dirty="0" smtClean="0"/>
              <a:t>Email me: </a:t>
            </a:r>
            <a:r>
              <a:rPr lang="en-US" sz="3200" dirty="0" smtClean="0"/>
              <a:t>jasavage@interact.ccsd.net</a:t>
            </a:r>
            <a:endParaRPr lang="en-US" sz="3200" dirty="0" smtClean="0"/>
          </a:p>
          <a:p>
            <a:endParaRPr lang="en-US" sz="3200" dirty="0"/>
          </a:p>
          <a:p>
            <a:r>
              <a:rPr lang="en-US" sz="3200" dirty="0" smtClean="0">
                <a:solidFill>
                  <a:srgbClr val="C00000"/>
                </a:solidFill>
              </a:rPr>
              <a:t>NJHS webpage:  </a:t>
            </a:r>
            <a:endParaRPr lang="en-US" sz="3200" dirty="0" smtClean="0">
              <a:solidFill>
                <a:srgbClr val="C00000"/>
              </a:solidFill>
            </a:endParaRPr>
          </a:p>
          <a:p>
            <a:r>
              <a:rPr lang="en-US" sz="3200" dirty="0" smtClean="0"/>
              <a:t>Go </a:t>
            </a:r>
            <a:r>
              <a:rPr lang="en-US" sz="3200" dirty="0" smtClean="0"/>
              <a:t>to </a:t>
            </a:r>
            <a:r>
              <a:rPr lang="en-US" sz="3200" dirty="0" smtClean="0"/>
              <a:t>Mrs. Savage’s Library Website</a:t>
            </a:r>
          </a:p>
          <a:p>
            <a:r>
              <a:rPr lang="en-US" sz="3200" dirty="0" smtClean="0"/>
              <a:t>NJHS </a:t>
            </a:r>
            <a:r>
              <a:rPr lang="en-US" sz="3200" dirty="0" smtClean="0"/>
              <a:t>link is on </a:t>
            </a:r>
            <a:r>
              <a:rPr lang="en-US" sz="3200" dirty="0" smtClean="0"/>
              <a:t>the bottom </a:t>
            </a:r>
            <a:r>
              <a:rPr lang="en-US" sz="3200" dirty="0" smtClean="0"/>
              <a:t>left!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</TotalTime>
  <Words>305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National Junior  Honor Society</vt:lpstr>
      <vt:lpstr>Service Requirement</vt:lpstr>
      <vt:lpstr>School Service Events</vt:lpstr>
      <vt:lpstr>Community Service Events</vt:lpstr>
      <vt:lpstr>National Junior  Honor Society  Information Page</vt:lpstr>
      <vt:lpstr>QUESTIONS? HELP!</vt:lpstr>
    </vt:vector>
  </TitlesOfParts>
  <Company>Wayne Central Schools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scougle</dc:creator>
  <cp:lastModifiedBy>LocalAdmin</cp:lastModifiedBy>
  <cp:revision>17</cp:revision>
  <dcterms:created xsi:type="dcterms:W3CDTF">2013-05-30T12:03:21Z</dcterms:created>
  <dcterms:modified xsi:type="dcterms:W3CDTF">2014-08-05T13:34:43Z</dcterms:modified>
</cp:coreProperties>
</file>