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FA105CE-F52D-45C2-8909-BC6C1242179F}" type="datetimeFigureOut">
              <a:rPr lang="en-US" smtClean="0"/>
              <a:pPr/>
              <a:t>4/12/2011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4A3E31-126A-4B18-8D73-B75B5BB88B1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Project Tips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6050037"/>
            <a:ext cx="6629400" cy="6858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 </a:t>
            </a:r>
            <a:r>
              <a:rPr lang="en-US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YOUR LIBRARY</a:t>
            </a:r>
            <a:endParaRPr lang="en-US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Research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Good research means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</a:rPr>
              <a:t>READING</a:t>
            </a:r>
            <a:r>
              <a:rPr lang="en-US" sz="5400" b="1" dirty="0" smtClean="0"/>
              <a:t> a lot!</a:t>
            </a:r>
          </a:p>
          <a:p>
            <a:pPr lvl="1"/>
            <a:r>
              <a:rPr lang="en-US" sz="5400" b="1" dirty="0" smtClean="0"/>
              <a:t>Research helps you pick a topic you like.</a:t>
            </a:r>
          </a:p>
          <a:p>
            <a:pPr lvl="1"/>
            <a:r>
              <a:rPr lang="en-US" sz="5400" b="1" dirty="0" smtClean="0"/>
              <a:t>Research helps you write your paper.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Sources for Research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/>
              <a:t>Sources need to be reliable. To find good sources, begin at your school library, where the library catalog can direct you to materials that have been published. </a:t>
            </a:r>
          </a:p>
          <a:p>
            <a:r>
              <a:rPr lang="en-US" sz="3200" b="1" dirty="0" smtClean="0"/>
              <a:t>Books, encyclopedias, and journals found in your library come from reliable sources that you can be confident in using for your project or paper.</a:t>
            </a:r>
          </a:p>
          <a:p>
            <a:r>
              <a:rPr lang="en-US" sz="3200" b="1" dirty="0" smtClean="0"/>
              <a:t>Use databases and other online sources that are promoted by your school librarian.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638800" y="4038600"/>
            <a:ext cx="990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038600" y="4038600"/>
            <a:ext cx="990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43200" y="4038600"/>
            <a:ext cx="990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Tips for Using Online Sources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191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Avoid blogs and personal web pages.</a:t>
            </a:r>
          </a:p>
          <a:p>
            <a:r>
              <a:rPr lang="en-US" sz="3600" b="1" dirty="0" smtClean="0"/>
              <a:t>Look for sites that are created by the government, organizations or educational sources.  These websites end with .gov ,  .org  or .edu.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Track of Your Sources</a:t>
            </a:r>
            <a:endParaRPr lang="en-US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/>
              <a:t>Make note of your sources while you are doing your research.  You will need to list these sources at a later date.</a:t>
            </a:r>
          </a:p>
          <a:p>
            <a:r>
              <a:rPr lang="en-US" sz="4400" b="1" dirty="0" smtClean="0"/>
              <a:t>Write down good information and the pages this information was found.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Citations and Plagiarizing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Citing sources is important because it can help you avoid something called plagiarism. </a:t>
            </a:r>
          </a:p>
          <a:p>
            <a:r>
              <a:rPr lang="en-US" sz="3200" b="1" dirty="0" smtClean="0"/>
              <a:t>Plagiarism is using someone else's ideas or words without giving that person proper credit for creating them. </a:t>
            </a:r>
          </a:p>
          <a:p>
            <a:r>
              <a:rPr lang="en-US" sz="3200" b="1" dirty="0" smtClean="0"/>
              <a:t>The most common ways students plagiarize are </a:t>
            </a:r>
            <a:r>
              <a:rPr lang="en-US" sz="3400" b="1" dirty="0" smtClean="0">
                <a:solidFill>
                  <a:schemeClr val="bg2">
                    <a:lumMod val="50000"/>
                  </a:schemeClr>
                </a:solidFill>
              </a:rPr>
              <a:t>copying, or quoting </a:t>
            </a:r>
            <a:r>
              <a:rPr lang="en-US" sz="3200" b="1" dirty="0" smtClean="0"/>
              <a:t>from </a:t>
            </a:r>
            <a:r>
              <a:rPr lang="en-US" sz="3200" b="1" dirty="0" smtClean="0"/>
              <a:t>a source without properly citing where the information came from.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about Plagiarism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Plagiarism is a form of cheating — just like looking over someone's shoulder to copy answers during a test.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534400" cy="990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</a:t>
            </a:r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Plagiarism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b="1" dirty="0" smtClean="0"/>
              <a:t>Use quotation marks around all words from your sources.</a:t>
            </a:r>
          </a:p>
          <a:p>
            <a:r>
              <a:rPr lang="en-US" sz="4400" b="1" dirty="0" smtClean="0"/>
              <a:t>Cite the source for any ideas that are not your own words.</a:t>
            </a:r>
          </a:p>
          <a:p>
            <a:r>
              <a:rPr lang="en-US" sz="4400" b="1" dirty="0" smtClean="0"/>
              <a:t>List every source that is used in a paper on your Works </a:t>
            </a:r>
            <a:r>
              <a:rPr lang="en-US" sz="4400" b="1" dirty="0" smtClean="0"/>
              <a:t>Cited </a:t>
            </a:r>
            <a:r>
              <a:rPr lang="en-US" sz="4400" b="1" dirty="0" smtClean="0"/>
              <a:t>page.</a:t>
            </a:r>
          </a:p>
          <a:p>
            <a:r>
              <a:rPr lang="en-US" sz="4400" b="1" dirty="0" smtClean="0"/>
              <a:t>Cite the source if you are unsure.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</TotalTime>
  <Words>320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Research Project Tips</vt:lpstr>
      <vt:lpstr>Good Research</vt:lpstr>
      <vt:lpstr>Good Sources for Research</vt:lpstr>
      <vt:lpstr>Tips for Using Online Sources</vt:lpstr>
      <vt:lpstr>Keep Track of Your Sources</vt:lpstr>
      <vt:lpstr>Citations and Plagiarizing</vt:lpstr>
      <vt:lpstr>More about Plagiarism</vt:lpstr>
      <vt:lpstr>How to Avoid Plagiarism</vt:lpstr>
    </vt:vector>
  </TitlesOfParts>
  <Company>CCSD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Project Tips</dc:title>
  <dc:creator>CCSD</dc:creator>
  <cp:lastModifiedBy>CCSD</cp:lastModifiedBy>
  <cp:revision>8</cp:revision>
  <dcterms:created xsi:type="dcterms:W3CDTF">2011-03-07T19:17:11Z</dcterms:created>
  <dcterms:modified xsi:type="dcterms:W3CDTF">2011-04-12T15:11:55Z</dcterms:modified>
</cp:coreProperties>
</file>